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1" r:id="rId4"/>
    <p:sldId id="258" r:id="rId5"/>
    <p:sldId id="259" r:id="rId6"/>
    <p:sldId id="260" r:id="rId7"/>
    <p:sldId id="262" r:id="rId8"/>
    <p:sldId id="263" r:id="rId9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6" d="100"/>
          <a:sy n="66" d="100"/>
        </p:scale>
        <p:origin x="680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单击以编辑母版副标题样式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E6479B-A089-4036-9FFE-FC0C05ACAF19}" type="datetimeFigureOut">
              <a:rPr lang="zh-CN" altLang="en-US" smtClean="0"/>
              <a:t>2021/11/27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10F97A-20BA-4CA3-8A48-4748CB8E0DE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217697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E6479B-A089-4036-9FFE-FC0C05ACAF19}" type="datetimeFigureOut">
              <a:rPr lang="zh-CN" altLang="en-US" smtClean="0"/>
              <a:t>2021/11/27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10F97A-20BA-4CA3-8A48-4748CB8E0DE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628412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E6479B-A089-4036-9FFE-FC0C05ACAF19}" type="datetimeFigureOut">
              <a:rPr lang="zh-CN" altLang="en-US" smtClean="0"/>
              <a:t>2021/11/27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10F97A-20BA-4CA3-8A48-4748CB8E0DE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042556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E6479B-A089-4036-9FFE-FC0C05ACAF19}" type="datetimeFigureOut">
              <a:rPr lang="zh-CN" altLang="en-US" smtClean="0"/>
              <a:t>2021/11/27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10F97A-20BA-4CA3-8A48-4748CB8E0DE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843331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E6479B-A089-4036-9FFE-FC0C05ACAF19}" type="datetimeFigureOut">
              <a:rPr lang="zh-CN" altLang="en-US" smtClean="0"/>
              <a:t>2021/11/27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10F97A-20BA-4CA3-8A48-4748CB8E0DE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345552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E6479B-A089-4036-9FFE-FC0C05ACAF19}" type="datetimeFigureOut">
              <a:rPr lang="zh-CN" altLang="en-US" smtClean="0"/>
              <a:t>2021/11/27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10F97A-20BA-4CA3-8A48-4748CB8E0DE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8340126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E6479B-A089-4036-9FFE-FC0C05ACAF19}" type="datetimeFigureOut">
              <a:rPr lang="zh-CN" altLang="en-US" smtClean="0"/>
              <a:t>2021/11/27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10F97A-20BA-4CA3-8A48-4748CB8E0DE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845044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E6479B-A089-4036-9FFE-FC0C05ACAF19}" type="datetimeFigureOut">
              <a:rPr lang="zh-CN" altLang="en-US" smtClean="0"/>
              <a:t>2021/11/27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10F97A-20BA-4CA3-8A48-4748CB8E0DE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636808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E6479B-A089-4036-9FFE-FC0C05ACAF19}" type="datetimeFigureOut">
              <a:rPr lang="zh-CN" altLang="en-US" smtClean="0"/>
              <a:t>2021/11/27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10F97A-20BA-4CA3-8A48-4748CB8E0DE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3036048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E6479B-A089-4036-9FFE-FC0C05ACAF19}" type="datetimeFigureOut">
              <a:rPr lang="zh-CN" altLang="en-US" smtClean="0"/>
              <a:t>2021/11/27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10F97A-20BA-4CA3-8A48-4748CB8E0DE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703574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E6479B-A089-4036-9FFE-FC0C05ACAF19}" type="datetimeFigureOut">
              <a:rPr lang="zh-CN" altLang="en-US" smtClean="0"/>
              <a:t>2021/11/27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10F97A-20BA-4CA3-8A48-4748CB8E0DE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674663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4E6479B-A089-4036-9FFE-FC0C05ACAF19}" type="datetimeFigureOut">
              <a:rPr lang="zh-CN" altLang="en-US" smtClean="0"/>
              <a:t>2021/11/27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F10F97A-20BA-4CA3-8A48-4748CB8E0DE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498524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610200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2662186" y="-2671811"/>
            <a:ext cx="6867627" cy="1219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812625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2667000" y="-2667000"/>
            <a:ext cx="6858000" cy="1219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414674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2667001" y="-2666999"/>
            <a:ext cx="6857998" cy="1219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677392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310602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056413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2666999" y="-2666998"/>
            <a:ext cx="6857998" cy="121920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755577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2667000" y="-2667000"/>
            <a:ext cx="6858000" cy="1219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978238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</TotalTime>
  <Words>0</Words>
  <Application>Microsoft Office PowerPoint</Application>
  <PresentationFormat>宽屏</PresentationFormat>
  <Paragraphs>0</Paragraphs>
  <Slides>8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8</vt:i4>
      </vt:variant>
    </vt:vector>
  </HeadingPairs>
  <TitlesOfParts>
    <vt:vector size="12" baseType="lpstr">
      <vt:lpstr>等线</vt:lpstr>
      <vt:lpstr>等线 Light</vt:lpstr>
      <vt:lpstr>Arial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艳艳 郑</dc:creator>
  <cp:lastModifiedBy>艳艳 郑</cp:lastModifiedBy>
  <cp:revision>2</cp:revision>
  <dcterms:created xsi:type="dcterms:W3CDTF">2021-11-26T16:07:30Z</dcterms:created>
  <dcterms:modified xsi:type="dcterms:W3CDTF">2021-11-26T16:20:26Z</dcterms:modified>
</cp:coreProperties>
</file>

<file path=docProps/thumbnail.jpeg>
</file>